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85" autoAdjust="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71417-CA25-427B-9565-BD50ECAE1AED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B876B-63D5-48A4-B382-777FB99F1F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71417-CA25-427B-9565-BD50ECAE1AED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B876B-63D5-48A4-B382-777FB99F1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71417-CA25-427B-9565-BD50ECAE1AED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B876B-63D5-48A4-B382-777FB99F1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71417-CA25-427B-9565-BD50ECAE1AED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B876B-63D5-48A4-B382-777FB99F1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71417-CA25-427B-9565-BD50ECAE1AED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CAB876B-63D5-48A4-B382-777FB99F1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71417-CA25-427B-9565-BD50ECAE1AED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B876B-63D5-48A4-B382-777FB99F1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71417-CA25-427B-9565-BD50ECAE1AED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B876B-63D5-48A4-B382-777FB99F1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71417-CA25-427B-9565-BD50ECAE1AED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B876B-63D5-48A4-B382-777FB99F1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71417-CA25-427B-9565-BD50ECAE1AED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B876B-63D5-48A4-B382-777FB99F1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71417-CA25-427B-9565-BD50ECAE1AED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B876B-63D5-48A4-B382-777FB99F1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71417-CA25-427B-9565-BD50ECAE1AED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B876B-63D5-48A4-B382-777FB99F1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9B71417-CA25-427B-9565-BD50ECAE1AED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CAB876B-63D5-48A4-B382-777FB99F1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8229600" cy="1828800"/>
          </a:xfrm>
        </p:spPr>
        <p:txBody>
          <a:bodyPr/>
          <a:lstStyle/>
          <a:p>
            <a:r>
              <a:rPr lang="en-US" sz="6000" u="sng" dirty="0" smtClean="0"/>
              <a:t>Ten</a:t>
            </a:r>
            <a:r>
              <a:rPr lang="en-US" dirty="0" smtClean="0"/>
              <a:t> characteristics of 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6019800"/>
            <a:ext cx="6400800" cy="554502"/>
          </a:xfrm>
        </p:spPr>
        <p:txBody>
          <a:bodyPr/>
          <a:lstStyle/>
          <a:p>
            <a:r>
              <a:rPr lang="en-US" dirty="0" smtClean="0"/>
              <a:t>(according to your anatomy text book)</a:t>
            </a:r>
            <a:endParaRPr lang="en-US" dirty="0"/>
          </a:p>
        </p:txBody>
      </p:sp>
      <p:pic>
        <p:nvPicPr>
          <p:cNvPr id="23554" name="Picture 2" descr="http://wwwdelivery.superstock.com/WI/223/1555/PreviewComp/SuperStock_1555R-200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057400"/>
            <a:ext cx="2895600" cy="37259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066800"/>
          </a:xfrm>
        </p:spPr>
        <p:txBody>
          <a:bodyPr/>
          <a:lstStyle/>
          <a:p>
            <a:r>
              <a:rPr lang="en-US" dirty="0" smtClean="0"/>
              <a:t>9. circulation</a:t>
            </a:r>
            <a:endParaRPr lang="en-US" dirty="0"/>
          </a:p>
        </p:txBody>
      </p:sp>
      <p:pic>
        <p:nvPicPr>
          <p:cNvPr id="34818" name="Picture 2" descr="http://www.williamsclass.com/SeventhScienceWork/ImagesCellBricks/OrganSyst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942367"/>
            <a:ext cx="5334000" cy="56870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 reproduction</a:t>
            </a:r>
            <a:endParaRPr lang="en-US" dirty="0"/>
          </a:p>
        </p:txBody>
      </p:sp>
      <p:pic>
        <p:nvPicPr>
          <p:cNvPr id="35844" name="Picture 4" descr="http://www.prochoicecolorado.org/assets/graphics/bin/fertilizat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371600"/>
            <a:ext cx="4876800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706562"/>
          </a:xfrm>
        </p:spPr>
        <p:txBody>
          <a:bodyPr>
            <a:normAutofit/>
          </a:bodyPr>
          <a:lstStyle/>
          <a:p>
            <a:r>
              <a:rPr lang="en-US" u="sng" dirty="0" smtClean="0"/>
              <a:t>11 Body Systems</a:t>
            </a:r>
            <a:br>
              <a:rPr lang="en-US" u="sng" dirty="0" smtClean="0"/>
            </a:br>
            <a:r>
              <a:rPr lang="en-US" sz="2800" u="sng" dirty="0" smtClean="0"/>
              <a:t>(see pg. 8-12)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7526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Integumentary</a:t>
            </a:r>
            <a:r>
              <a:rPr lang="en-US" sz="2400" dirty="0" smtClean="0"/>
              <a:t> (skin)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20574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Skeletal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3622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Muscular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26670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Nervous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297180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Endocrine</a:t>
            </a:r>
            <a:r>
              <a:rPr lang="en-US" sz="2000" dirty="0" smtClean="0"/>
              <a:t> (</a:t>
            </a:r>
            <a:r>
              <a:rPr lang="en-US" sz="2400" dirty="0" smtClean="0"/>
              <a:t>glands</a:t>
            </a:r>
            <a:r>
              <a:rPr lang="en-US" sz="2000" dirty="0" smtClean="0"/>
              <a:t> and hormones)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32766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Cardiovascular (circulatory)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35814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Lymphatic (immune)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38862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Respiratory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41910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Digestive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44958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Urinary (excretory)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48006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Reproductive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Responsiveness to environmental stimuli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6858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(maintaining homeostasis)</a:t>
            </a:r>
            <a:endParaRPr lang="en-US" dirty="0"/>
          </a:p>
        </p:txBody>
      </p:sp>
      <p:pic>
        <p:nvPicPr>
          <p:cNvPr id="26626" name="Picture 2" descr="http://wps.aw.com/wps/media/tmp/labeling/6923819_dy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975676"/>
            <a:ext cx="5029200" cy="4664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2. Conductivity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8382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/>
              <a:t>(ability to transmit a chemical or electrical signal within the organism)</a:t>
            </a:r>
            <a:endParaRPr lang="en-US" dirty="0"/>
          </a:p>
        </p:txBody>
      </p:sp>
      <p:pic>
        <p:nvPicPr>
          <p:cNvPr id="27652" name="Picture 4" descr="C:\Users\Eric\AppData\Local\Microsoft\Windows\Temporary Internet Files\Content.IE5\CJZM1Z99\MMj0234673000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133600"/>
            <a:ext cx="3779520" cy="3779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3.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96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(and development)</a:t>
            </a:r>
            <a:endParaRPr lang="en-US" dirty="0"/>
          </a:p>
        </p:txBody>
      </p:sp>
      <p:pic>
        <p:nvPicPr>
          <p:cNvPr id="28678" name="Picture 6" descr="http://thereenablog.files.wordpress.com/2006/10/embry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364564"/>
            <a:ext cx="3838575" cy="52362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dirty="0" smtClean="0"/>
              <a:t>4. 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6858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(exchange of O</a:t>
            </a:r>
            <a:r>
              <a:rPr lang="en-US" baseline="-25000" dirty="0" smtClean="0"/>
              <a:t>2</a:t>
            </a:r>
            <a:r>
              <a:rPr lang="en-US" dirty="0" smtClean="0"/>
              <a:t> and CO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9698" name="Picture 2" descr="http://bioweb.wku.edu/courses/BIOL115/Wyatt/Metabolism/Respirat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878330"/>
            <a:ext cx="4800600" cy="43205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5. digestion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5334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(break down food energy)</a:t>
            </a:r>
            <a:endParaRPr lang="en-US" dirty="0"/>
          </a:p>
        </p:txBody>
      </p:sp>
      <p:pic>
        <p:nvPicPr>
          <p:cNvPr id="30724" name="Picture 4" descr="http://alternativeremediesonline.storeblogs.com/files/2009/06/diges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535413"/>
            <a:ext cx="3810000" cy="5170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96962"/>
          </a:xfrm>
        </p:spPr>
        <p:txBody>
          <a:bodyPr>
            <a:normAutofit/>
          </a:bodyPr>
          <a:lstStyle/>
          <a:p>
            <a:r>
              <a:rPr lang="en-US" dirty="0" smtClean="0"/>
              <a:t>6. absorption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6096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(food nutrients to ALL cells)</a:t>
            </a:r>
            <a:endParaRPr lang="en-US" dirty="0"/>
          </a:p>
        </p:txBody>
      </p:sp>
      <p:pic>
        <p:nvPicPr>
          <p:cNvPr id="5122" name="Picture 2" descr="http://www.colonsource.com/images/b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600200"/>
            <a:ext cx="5568462" cy="5067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7. secretion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685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(production and delivery of specialized chemicals)</a:t>
            </a:r>
            <a:endParaRPr lang="en-US" dirty="0"/>
          </a:p>
        </p:txBody>
      </p:sp>
      <p:pic>
        <p:nvPicPr>
          <p:cNvPr id="31746" name="Picture 2" descr="http://professionals.epilepsy.com/img/hormone_2_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600200"/>
            <a:ext cx="4572000" cy="5102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8. excretion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(removal of waste)</a:t>
            </a:r>
            <a:endParaRPr lang="en-US" dirty="0"/>
          </a:p>
        </p:txBody>
      </p:sp>
      <p:pic>
        <p:nvPicPr>
          <p:cNvPr id="33794" name="Picture 2" descr="http://kvhs.nbed.nb.ca/gallant/biology/excretory_anatom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600200"/>
            <a:ext cx="5772150" cy="4924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104</TotalTime>
  <Words>130</Words>
  <Application>Microsoft Office PowerPoint</Application>
  <PresentationFormat>On-screen Show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Ten characteristics of Life</vt:lpstr>
      <vt:lpstr>1. Responsiveness to environmental stimuli</vt:lpstr>
      <vt:lpstr>2. Conductivity</vt:lpstr>
      <vt:lpstr>3. Growth</vt:lpstr>
      <vt:lpstr>4. Respiration</vt:lpstr>
      <vt:lpstr>5. digestion</vt:lpstr>
      <vt:lpstr>6. absorption</vt:lpstr>
      <vt:lpstr>7. secretion </vt:lpstr>
      <vt:lpstr>8. excretion</vt:lpstr>
      <vt:lpstr>9. circulation</vt:lpstr>
      <vt:lpstr>10. reproduction</vt:lpstr>
      <vt:lpstr>11 Body Systems (see pg. 8-12)</vt:lpstr>
    </vt:vector>
  </TitlesOfParts>
  <Company>OHSU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 characteristics of Life</dc:title>
  <dc:creator>Eric Peterson</dc:creator>
  <cp:lastModifiedBy>petereri</cp:lastModifiedBy>
  <cp:revision>12</cp:revision>
  <dcterms:created xsi:type="dcterms:W3CDTF">2009-09-16T05:18:01Z</dcterms:created>
  <dcterms:modified xsi:type="dcterms:W3CDTF">2010-09-15T16:26:15Z</dcterms:modified>
</cp:coreProperties>
</file>