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ACB01-8F5C-4AEF-93EC-68D24DEE43BA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7A69-FF09-47A9-BFE3-7A144CCAB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ACB01-8F5C-4AEF-93EC-68D24DEE43BA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7A69-FF09-47A9-BFE3-7A144CCAB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ACB01-8F5C-4AEF-93EC-68D24DEE43BA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7A69-FF09-47A9-BFE3-7A144CCAB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ACB01-8F5C-4AEF-93EC-68D24DEE43BA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7A69-FF09-47A9-BFE3-7A144CCAB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ACB01-8F5C-4AEF-93EC-68D24DEE43BA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7A69-FF09-47A9-BFE3-7A144CCAB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ACB01-8F5C-4AEF-93EC-68D24DEE43BA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7A69-FF09-47A9-BFE3-7A144CCAB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ACB01-8F5C-4AEF-93EC-68D24DEE43BA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7A69-FF09-47A9-BFE3-7A144CCAB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ACB01-8F5C-4AEF-93EC-68D24DEE43BA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7A69-FF09-47A9-BFE3-7A144CCAB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ACB01-8F5C-4AEF-93EC-68D24DEE43BA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7A69-FF09-47A9-BFE3-7A144CCAB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ACB01-8F5C-4AEF-93EC-68D24DEE43BA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7A69-FF09-47A9-BFE3-7A144CCAB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ACB01-8F5C-4AEF-93EC-68D24DEE43BA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7A69-FF09-47A9-BFE3-7A144CCAB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ACB01-8F5C-4AEF-93EC-68D24DEE43BA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67A69-FF09-47A9-BFE3-7A144CCAB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ioweb.uwlax.edu/bio203/s2008/bingen_sama/menin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533400"/>
            <a:ext cx="6534150" cy="5227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www.shands.org/health/graphics/images/en/10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48640"/>
            <a:ext cx="733425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hjuland.tripod.com/9/brain-limb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1000"/>
            <a:ext cx="6705600" cy="5990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www.daviddarling.info/images/brain_lateral_cross-se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70628" cy="6384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ross section of the b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85800"/>
            <a:ext cx="7587961" cy="5257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control.tfe.umu.se/Ian/CSF/CSF_dia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59486"/>
            <a:ext cx="5543550" cy="6065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cholarpedia.org/wiki/images/thumb/9/9d/Hypo_pit.jpg/500px-Hypo_p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"/>
            <a:ext cx="6467323" cy="6519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Hillsboro School Distreict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profile</dc:creator>
  <cp:lastModifiedBy>petereri</cp:lastModifiedBy>
  <cp:revision>5</cp:revision>
  <dcterms:created xsi:type="dcterms:W3CDTF">2010-05-20T15:43:03Z</dcterms:created>
  <dcterms:modified xsi:type="dcterms:W3CDTF">2011-05-31T15:29:46Z</dcterms:modified>
</cp:coreProperties>
</file>